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5" autoAdjust="0"/>
  </p:normalViewPr>
  <p:slideViewPr>
    <p:cSldViewPr>
      <p:cViewPr varScale="1">
        <p:scale>
          <a:sx n="76" d="100"/>
          <a:sy n="76" d="100"/>
        </p:scale>
        <p:origin x="164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25/04/2025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6FC6C15C-3C4B-5D19-B8D1-FF9603E84A11}"/>
              </a:ext>
            </a:extLst>
          </p:cNvPr>
          <p:cNvCxnSpPr>
            <a:cxnSpLocks/>
          </p:cNvCxnSpPr>
          <p:nvPr/>
        </p:nvCxnSpPr>
        <p:spPr>
          <a:xfrm>
            <a:off x="4800600" y="2743200"/>
            <a:ext cx="0" cy="19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8F0F8B-CEDE-5356-BE54-26EBCC857E27}"/>
              </a:ext>
            </a:extLst>
          </p:cNvPr>
          <p:cNvSpPr/>
          <p:nvPr/>
        </p:nvSpPr>
        <p:spPr>
          <a:xfrm>
            <a:off x="1371600" y="1524000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000" dirty="0">
                <a:solidFill>
                  <a:srgbClr val="000000"/>
                </a:solidFill>
                <a:latin typeface="Arial"/>
              </a:rPr>
              <a:t>Unidad de </a:t>
            </a:r>
            <a:r>
              <a:rPr sz="2000" dirty="0" err="1">
                <a:solidFill>
                  <a:srgbClr val="000000"/>
                </a:solidFill>
                <a:latin typeface="Arial"/>
              </a:rPr>
              <a:t>Nóminas</a:t>
            </a:r>
            <a:r>
              <a:rPr sz="2000" dirty="0">
                <a:solidFill>
                  <a:srgbClr val="000000"/>
                </a:solidFill>
                <a:latin typeface="Arial"/>
              </a:rPr>
              <a:t> de la </a:t>
            </a:r>
            <a:r>
              <a:rPr sz="2000"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sz="2000"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6A501B-E93D-3E14-299F-CF6A6D67E2A4}"/>
              </a:ext>
            </a:extLst>
          </p:cNvPr>
          <p:cNvSpPr/>
          <p:nvPr/>
        </p:nvSpPr>
        <p:spPr>
          <a:xfrm>
            <a:off x="3657600" y="271272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Alicia Anahí Carranza Carrillo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Titular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33302-FDAD-0706-A3B3-366F132227AE}"/>
              </a:ext>
            </a:extLst>
          </p:cNvPr>
          <p:cNvSpPr/>
          <p:nvPr/>
        </p:nvSpPr>
        <p:spPr>
          <a:xfrm>
            <a:off x="3657600" y="390144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Ángelica Mariela Jacobo González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TCJ0603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23</Words>
  <Application>Microsoft Office PowerPoint</Application>
  <PresentationFormat>Presentación en pantalla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Juan Campos</cp:lastModifiedBy>
  <cp:revision>23</cp:revision>
  <dcterms:created xsi:type="dcterms:W3CDTF">2025-04-25T18:00:51Z</dcterms:created>
  <dcterms:modified xsi:type="dcterms:W3CDTF">2025-04-26T02:22:52Z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